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8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79B15-20B1-2D44-BABD-E6D1FF30B7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EA1606-DA4A-64FD-40A6-6D7DB6E946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46210E-77F4-43BF-0954-D38F0F8DE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B9CCA-2CE3-45D3-90E4-19A9AB912C7B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6FE25-BACE-E789-3250-D85A5FF98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E42E2D-9EC4-39AC-FE0B-4F8798E64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E37-E1EF-433C-BDBC-684C22F0E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306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9D5BF-89CC-4344-CF1C-9241BAA3E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E47587-5730-B188-F733-D68367C69A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C213F0-7859-BB04-8681-B70BCE414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B9CCA-2CE3-45D3-90E4-19A9AB912C7B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10BA7-3A97-5A03-3B2B-4F2914E5C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DDAAE8-2026-C798-E7D7-0871958B6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E37-E1EF-433C-BDBC-684C22F0E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967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B9A016-6222-4568-06CB-ECF4AE203A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4A754E-5BE8-6FD3-3FA4-07412BAA88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F00705-ADF7-47E8-FCA0-CA2E9BF6B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B9CCA-2CE3-45D3-90E4-19A9AB912C7B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617789-8A60-6AF9-7EF1-DE5998E48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0C617-E1A0-C9AC-716F-4190A9BD8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E37-E1EF-433C-BDBC-684C22F0E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57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25D83-97AC-0F9B-1A00-C7AE3BA4B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79CB4-0E8B-D45C-4413-C1C2893BC0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18F86-D4AC-2925-DA47-8412AD0FD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B9CCA-2CE3-45D3-90E4-19A9AB912C7B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566AB6-C771-C8C6-24C5-EAB06ACF1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A77D28-5A38-DE19-6961-E2A771206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E37-E1EF-433C-BDBC-684C22F0E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34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80D73-520A-3301-3259-15F4FC4DC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FE2D75-E830-85D6-7C3F-6EAC600341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763E0-CBE5-E356-E521-46D24F361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B9CCA-2CE3-45D3-90E4-19A9AB912C7B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A05A0F-8315-F22E-2880-D45156C2E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43183-015E-BC49-7809-D6F522F71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E37-E1EF-433C-BDBC-684C22F0E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574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2A846-21F1-4920-6AD2-A932145B5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AF68AB-1DDA-8A81-0DFC-A4AD4444A0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D51F42-B3E0-6B20-CE93-950BF78FB0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CA700B-2BD5-181C-D080-6DCDF7E2C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B9CCA-2CE3-45D3-90E4-19A9AB912C7B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63A641-6902-A5CC-5D95-68452D85E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7D7A8E-AFE9-4CEA-22B7-D1ACD6B67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E37-E1EF-433C-BDBC-684C22F0E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542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B9B1E-90E6-3A97-A4F7-40CF9CA9A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9BDDF9-500A-C49D-5643-FC1C41A86B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FEDC78-0B81-C712-51A6-633C158AD7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FB080-A718-FAAC-4863-83CB1BF42D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CF911B-1BFF-1479-CE82-E4F56AD7C5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AEB6C8-8E16-30FE-8C33-2B645CAC7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B9CCA-2CE3-45D3-90E4-19A9AB912C7B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582D04-0F4B-F112-B06C-15CE4FF4D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48A24A-1C22-F0C7-D48A-87E0BCAAE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E37-E1EF-433C-BDBC-684C22F0E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103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B67F6-9879-3B9F-EAFA-D3F2D205E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59DDA2-9A68-2157-7AEC-F83FB0014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B9CCA-2CE3-45D3-90E4-19A9AB912C7B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CFFFA0-BD2D-A1D2-D1DB-B2D4659D7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0099B7-1F66-A362-25E7-DA17B0E1C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E37-E1EF-433C-BDBC-684C22F0E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604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BCFE51-278E-9E83-F3D2-E9176177D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B9CCA-2CE3-45D3-90E4-19A9AB912C7B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0EFD4E-3652-C61B-966F-B3CDD00F5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397CB8-7F0F-9411-0C52-FE20E0B44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E37-E1EF-433C-BDBC-684C22F0E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557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1376B-6EE9-BA16-96C4-B79FFB35C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AB5136-1850-251D-2B33-3223AE0298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24FCEC-3EA3-BF08-4551-F984040A0B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FE74E5-7DDC-CB9D-999E-90FC19FBD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B9CCA-2CE3-45D3-90E4-19A9AB912C7B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3C2D72-8951-B30B-85E4-A5CF24E92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D5C094-CD5F-4A52-93CE-5531031A4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E37-E1EF-433C-BDBC-684C22F0E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678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EE5B5-654D-3B4F-9BE8-5F7769C2B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11B470-4FBF-93D4-9CD4-BE3235147A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553F2A-D490-75B5-3875-44CDF29B7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95AC4B-DFA6-2F84-1AAA-14AEE6A49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B9CCA-2CE3-45D3-90E4-19A9AB912C7B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042940-60A1-9699-48D4-340F2834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69C613-E720-5E5C-974C-265201DF9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E37-E1EF-433C-BDBC-684C22F0E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319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21C892-52EB-C515-66B8-5ED4F162D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B92EA6-40B3-7BCA-2C76-2D632B027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5EE1C-E74A-1E6F-0E15-9D5177E9C9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B9CCA-2CE3-45D3-90E4-19A9AB912C7B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7DEC55-A3D2-9766-8D93-4C9D2E9FEA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14703A-286E-09D4-8FC6-2DFBF53D41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8BE37-E1EF-433C-BDBC-684C22F0E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366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01FABD6-0129-55BE-62B8-2F192B2363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4388" t="-975" r="42249" b="975"/>
          <a:stretch/>
        </p:blipFill>
        <p:spPr>
          <a:xfrm>
            <a:off x="4278702" y="1990524"/>
            <a:ext cx="3881887" cy="287695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736BC5-F490-5F3F-1343-F862FAC8A8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7507"/>
          <a:stretch/>
        </p:blipFill>
        <p:spPr>
          <a:xfrm>
            <a:off x="1823804" y="2004466"/>
            <a:ext cx="3237723" cy="286300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F5AB4A3-E0E6-386A-028B-108840EF3183}"/>
              </a:ext>
            </a:extLst>
          </p:cNvPr>
          <p:cNvSpPr/>
          <p:nvPr/>
        </p:nvSpPr>
        <p:spPr>
          <a:xfrm>
            <a:off x="5110060" y="2019828"/>
            <a:ext cx="2219169" cy="1712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                       Ankle Brachial Index</a:t>
            </a:r>
          </a:p>
        </p:txBody>
      </p:sp>
      <p:pic>
        <p:nvPicPr>
          <p:cNvPr id="9" name="Picture 1">
            <a:extLst>
              <a:ext uri="{FF2B5EF4-FFF2-40B4-BE49-F238E27FC236}">
                <a16:creationId xmlns:a16="http://schemas.microsoft.com/office/drawing/2014/main" id="{D0334BDE-9E47-3F8A-1308-65AE166780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17"/>
          <a:stretch/>
        </p:blipFill>
        <p:spPr bwMode="auto">
          <a:xfrm>
            <a:off x="5087405" y="2019828"/>
            <a:ext cx="902121" cy="155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>
            <a:extLst>
              <a:ext uri="{FF2B5EF4-FFF2-40B4-BE49-F238E27FC236}">
                <a16:creationId xmlns:a16="http://schemas.microsoft.com/office/drawing/2014/main" id="{5B450A68-543A-DE98-121A-D76E2DFB22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63607" y="1037399"/>
            <a:ext cx="2432393" cy="58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>
            <a:extLst>
              <a:ext uri="{FF2B5EF4-FFF2-40B4-BE49-F238E27FC236}">
                <a16:creationId xmlns:a16="http://schemas.microsoft.com/office/drawing/2014/main" id="{0A15AE49-3B31-4B52-6046-037B46D90D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08531" y="4504515"/>
            <a:ext cx="743905" cy="284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09307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McCormick</dc:creator>
  <cp:lastModifiedBy>Mike McCormick</cp:lastModifiedBy>
  <cp:revision>1</cp:revision>
  <dcterms:created xsi:type="dcterms:W3CDTF">2023-12-04T16:42:11Z</dcterms:created>
  <dcterms:modified xsi:type="dcterms:W3CDTF">2023-12-04T16:56:33Z</dcterms:modified>
</cp:coreProperties>
</file>